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8" r:id="rId2"/>
    <p:sldId id="257" r:id="rId3"/>
    <p:sldId id="259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892B32B-0ED2-469A-90A6-7BEA4CEB719C}">
  <a:tblStyle styleId="{F892B32B-0ED2-469A-90A6-7BEA4CEB719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>
      <p:cViewPr varScale="1">
        <p:scale>
          <a:sx n="143" d="100"/>
          <a:sy n="143" d="100"/>
        </p:scale>
        <p:origin x="760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925f595e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925f595e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925f595e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925f595e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8717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subTitle" idx="1"/>
          </p:nvPr>
        </p:nvSpPr>
        <p:spPr>
          <a:xfrm>
            <a:off x="311700" y="89375"/>
            <a:ext cx="8520600" cy="353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/>
          </a:p>
        </p:txBody>
      </p:sp>
      <p:sp>
        <p:nvSpPr>
          <p:cNvPr id="67" name="Google Shape;67;p15"/>
          <p:cNvSpPr txBox="1"/>
          <p:nvPr/>
        </p:nvSpPr>
        <p:spPr>
          <a:xfrm>
            <a:off x="569150" y="379450"/>
            <a:ext cx="4310700" cy="41526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600" u="sng"/>
              <a:t>Across</a:t>
            </a:r>
            <a:endParaRPr sz="2600" u="sng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600" u="sng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>
                <a:solidFill>
                  <a:schemeClr val="dk1"/>
                </a:solidFill>
              </a:rPr>
              <a:t>A name given by the Romans</a:t>
            </a:r>
            <a:endParaRPr sz="170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>
                <a:solidFill>
                  <a:schemeClr val="dk1"/>
                </a:solidFill>
              </a:rPr>
              <a:t>The Art of speaking in public	</a:t>
            </a:r>
            <a:endParaRPr sz="170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>
                <a:solidFill>
                  <a:schemeClr val="dk1"/>
                </a:solidFill>
              </a:rPr>
              <a:t>What did Romans drink?</a:t>
            </a:r>
            <a:endParaRPr sz="170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>
                <a:solidFill>
                  <a:schemeClr val="dk1"/>
                </a:solidFill>
              </a:rPr>
              <a:t>Who was Spartacus?</a:t>
            </a:r>
            <a:endParaRPr sz="170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>
                <a:solidFill>
                  <a:schemeClr val="dk1"/>
                </a:solidFill>
              </a:rPr>
              <a:t>Important decisions were made here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5006475" y="400525"/>
            <a:ext cx="3825900" cy="41526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600" u="sng" dirty="0"/>
              <a:t>Down</a:t>
            </a:r>
            <a:endParaRPr sz="2600" u="sng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600" u="sng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SzPts val="1700"/>
              <a:buAutoNum type="arabicPeriod"/>
            </a:pPr>
            <a:r>
              <a:rPr lang="es" sz="1700" dirty="0">
                <a:solidFill>
                  <a:schemeClr val="dk1"/>
                </a:solidFill>
              </a:rPr>
              <a:t>Roman Art</a:t>
            </a:r>
            <a:endParaRPr sz="1700" dirty="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 dirty="0">
                <a:solidFill>
                  <a:schemeClr val="dk1"/>
                </a:solidFill>
              </a:rPr>
              <a:t>Division in the Roman army</a:t>
            </a:r>
            <a:endParaRPr sz="1700" dirty="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 dirty="0">
                <a:solidFill>
                  <a:schemeClr val="dk1"/>
                </a:solidFill>
              </a:rPr>
              <a:t>Where is Rome?</a:t>
            </a:r>
            <a:endParaRPr sz="1700" dirty="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 dirty="0">
                <a:solidFill>
                  <a:schemeClr val="dk1"/>
                </a:solidFill>
              </a:rPr>
              <a:t>The most powerful Roman god</a:t>
            </a:r>
            <a:endParaRPr sz="1700" dirty="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 dirty="0">
                <a:solidFill>
                  <a:schemeClr val="dk1"/>
                </a:solidFill>
              </a:rPr>
              <a:t>Romans loved to eat them</a:t>
            </a:r>
            <a:endParaRPr sz="17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" name="Google Shape;61;p14"/>
          <p:cNvGraphicFramePr/>
          <p:nvPr>
            <p:extLst>
              <p:ext uri="{D42A27DB-BD31-4B8C-83A1-F6EECF244321}">
                <p14:modId xmlns:p14="http://schemas.microsoft.com/office/powerpoint/2010/main" val="2018810959"/>
              </p:ext>
            </p:extLst>
          </p:nvPr>
        </p:nvGraphicFramePr>
        <p:xfrm>
          <a:off x="896645" y="37171"/>
          <a:ext cx="6693768" cy="5089800"/>
        </p:xfrm>
        <a:graphic>
          <a:graphicData uri="http://schemas.openxmlformats.org/drawingml/2006/table">
            <a:tbl>
              <a:tblPr>
                <a:noFill/>
                <a:tableStyleId>{F892B32B-0ED2-469A-90A6-7BEA4CEB719C}</a:tableStyleId>
              </a:tblPr>
              <a:tblGrid>
                <a:gridCol w="548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75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28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/>
                        <a:t>1</a:t>
                      </a:r>
                      <a:endParaRPr sz="7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51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/>
                        <a:t>2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800" dirty="0"/>
                        <a:t>4</a:t>
                      </a:r>
                      <a:endParaRPr sz="8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/>
                        <a:t>5</a:t>
                      </a:r>
                      <a:endParaRPr sz="7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8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/>
                        <a:t>1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solidFill>
                            <a:schemeClr val="dk1"/>
                          </a:solidFill>
                        </a:rPr>
                        <a:t>2</a:t>
                      </a:r>
                      <a:endParaRPr sz="700"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solidFill>
                            <a:schemeClr val="dk1"/>
                          </a:solidFill>
                        </a:rPr>
                        <a:t>3</a:t>
                      </a:r>
                      <a:endParaRPr sz="700" dirty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/>
                        <a:t>4 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/>
                        <a:t>3 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/>
                        <a:t>5</a:t>
                      </a: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" name="Google Shape;61;p14"/>
          <p:cNvGraphicFramePr/>
          <p:nvPr/>
        </p:nvGraphicFramePr>
        <p:xfrm>
          <a:off x="896645" y="37171"/>
          <a:ext cx="6693768" cy="5089800"/>
        </p:xfrm>
        <a:graphic>
          <a:graphicData uri="http://schemas.openxmlformats.org/drawingml/2006/table">
            <a:tbl>
              <a:tblPr>
                <a:noFill/>
                <a:tableStyleId>{F892B32B-0ED2-469A-90A6-7BEA4CEB719C}</a:tableStyleId>
              </a:tblPr>
              <a:tblGrid>
                <a:gridCol w="548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75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781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28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/>
                        <a:t>1</a:t>
                      </a:r>
                      <a:endParaRPr sz="7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M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51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/>
                        <a:t>2</a:t>
                      </a:r>
                      <a:r>
                        <a:rPr lang="es"/>
                        <a:t>O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R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A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T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O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R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800"/>
                        <a:t>4</a:t>
                      </a:r>
                      <a:endParaRPr sz="8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J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/>
                        <a:t>5</a:t>
                      </a:r>
                      <a:endParaRPr sz="7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D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S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U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D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8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/>
                        <a:t>1</a:t>
                      </a:r>
                      <a:r>
                        <a:rPr lang="es"/>
                        <a:t>G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A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U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solidFill>
                            <a:schemeClr val="dk1"/>
                          </a:solidFill>
                        </a:rPr>
                        <a:t>2</a:t>
                      </a:r>
                      <a:endParaRPr sz="7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L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solidFill>
                            <a:schemeClr val="dk1"/>
                          </a:solidFill>
                        </a:rPr>
                        <a:t>3</a:t>
                      </a:r>
                      <a:endParaRPr sz="7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O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T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O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/>
                        <a:t>4 </a:t>
                      </a:r>
                      <a:r>
                        <a:rPr lang="es"/>
                        <a:t>G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L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A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D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A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T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O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R</a:t>
                      </a:r>
                      <a:endParaRPr/>
                    </a:p>
                  </a:txBody>
                  <a:tcPr marL="91425" marR="91425" marT="91425" marB="91425"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L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O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M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O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Y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R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/>
                        <a:t>3 </a:t>
                      </a:r>
                      <a:r>
                        <a:rPr lang="es"/>
                        <a:t>W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N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/>
                        <a:t>5</a:t>
                      </a:r>
                      <a:r>
                        <a:rPr lang="es"/>
                        <a:t>S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N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A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T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082282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120</Words>
  <Application>Microsoft Macintosh PowerPoint</Application>
  <PresentationFormat>On-screen Show (16:9)</PresentationFormat>
  <Paragraphs>82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Deborah Carr</cp:lastModifiedBy>
  <cp:revision>3</cp:revision>
  <dcterms:modified xsi:type="dcterms:W3CDTF">2020-06-24T06:41:53Z</dcterms:modified>
</cp:coreProperties>
</file>