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embeddedFontLst>
    <p:embeddedFont>
      <p:font typeface="Fredericka the Great" panose="02000000000000000000" pitchFamily="2" charset="0"/>
      <p:regular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89ba9f5807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89ba9f5807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89ba9f5807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89ba9f5807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89ba9f5807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89ba9f5807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89ba9f5807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89ba9f5807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89ba9f5807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89ba9f5807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89ba9f5807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89ba9f5807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89ba9f5807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89ba9f5807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744575"/>
            <a:ext cx="8520600" cy="617400"/>
          </a:xfrm>
          <a:prstGeom prst="rect">
            <a:avLst/>
          </a:prstGeom>
          <a:solidFill>
            <a:srgbClr val="FFD966"/>
          </a:solidFill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600" b="1">
                <a:latin typeface="Fredericka the Great"/>
                <a:ea typeface="Fredericka the Great"/>
                <a:cs typeface="Fredericka the Great"/>
                <a:sym typeface="Fredericka the Great"/>
              </a:rPr>
              <a:t>Wanted/Hero Poster</a:t>
            </a:r>
            <a:r>
              <a:rPr lang="es" sz="1100">
                <a:latin typeface="Fredericka the Great"/>
                <a:ea typeface="Fredericka the Great"/>
                <a:cs typeface="Fredericka the Great"/>
                <a:sym typeface="Fredericka the Great"/>
              </a:rPr>
              <a:t> </a:t>
            </a:r>
            <a:endParaRPr>
              <a:latin typeface="Fredericka the Great"/>
              <a:ea typeface="Fredericka the Great"/>
              <a:cs typeface="Fredericka the Great"/>
              <a:sym typeface="Fredericka the Great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233525" y="2311125"/>
            <a:ext cx="8520600" cy="2030100"/>
          </a:xfrm>
          <a:prstGeom prst="rect">
            <a:avLst/>
          </a:prstGeom>
          <a:solidFill>
            <a:srgbClr val="FFD966"/>
          </a:solidFill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Your Task: Create a Wanted/Hero poster for a figure from Ancient Rome. </a:t>
            </a:r>
            <a:endParaRPr sz="20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0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 you consider the person to be a villain you will create a Wanted poster. </a:t>
            </a:r>
            <a:endParaRPr sz="20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0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2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 you think the person was good you will create a Hero poster.</a:t>
            </a:r>
            <a:endParaRPr sz="20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E63821-4C4D-AE4B-62CE-7055809EF81C}"/>
              </a:ext>
            </a:extLst>
          </p:cNvPr>
          <p:cNvSpPr txBox="1"/>
          <p:nvPr/>
        </p:nvSpPr>
        <p:spPr>
          <a:xfrm>
            <a:off x="2850542" y="4676529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www.deborahbradburybooks.com</a:t>
            </a:r>
            <a:endParaRPr lang="es-ES" sz="1400" b="1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FFD966"/>
          </a:solidFill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2200" b="1">
                <a:latin typeface="Fredericka the Great"/>
                <a:ea typeface="Fredericka the Great"/>
                <a:cs typeface="Fredericka the Great"/>
                <a:sym typeface="Fredericka the Great"/>
              </a:rPr>
              <a:t>Your poster must include all of the following:</a:t>
            </a:r>
            <a:endParaRPr sz="3900" b="1">
              <a:latin typeface="Fredericka the Great"/>
              <a:ea typeface="Fredericka the Great"/>
              <a:cs typeface="Fredericka the Great"/>
              <a:sym typeface="Fredericka the Great"/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solidFill>
            <a:srgbClr val="FFD966"/>
          </a:solidFill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100">
                <a:solidFill>
                  <a:schemeClr val="dk1"/>
                </a:solidFill>
              </a:rPr>
              <a:t> </a:t>
            </a: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2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A sketch of what the person probably looks like.</a:t>
            </a:r>
            <a:endParaRPr sz="20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2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A reward amount listing the specific crime or heroic action the person did.</a:t>
            </a:r>
            <a:endParaRPr sz="20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2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A made-up quote from a person living at the time showing what people might have said about this person.</a:t>
            </a:r>
            <a:endParaRPr sz="20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2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The approximate date this poster would have been found.</a:t>
            </a:r>
            <a:endParaRPr sz="20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2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 A written description of what the person has done in their life.</a:t>
            </a:r>
            <a:endParaRPr sz="20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FFD966"/>
          </a:solidFill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Fredericka the Great"/>
                <a:ea typeface="Fredericka the Great"/>
                <a:cs typeface="Fredericka the Great"/>
                <a:sym typeface="Fredericka the Great"/>
              </a:rPr>
              <a:t>Remember the Old Western Cowboy Movies?</a:t>
            </a:r>
            <a:endParaRPr>
              <a:latin typeface="Fredericka the Great"/>
              <a:ea typeface="Fredericka the Great"/>
              <a:cs typeface="Fredericka the Great"/>
              <a:sym typeface="Fredericka the Great"/>
            </a:endParaRPr>
          </a:p>
        </p:txBody>
      </p:sp>
      <p:pic>
        <p:nvPicPr>
          <p:cNvPr id="67" name="Google Shape;6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8599" y="1424099"/>
            <a:ext cx="2294225" cy="3453976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68" name="Google Shape;68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454700" y="1377075"/>
            <a:ext cx="2351037" cy="35010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FFD966"/>
          </a:solidFill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Fredericka the Great"/>
                <a:ea typeface="Fredericka the Great"/>
                <a:cs typeface="Fredericka the Great"/>
                <a:sym typeface="Fredericka the Great"/>
              </a:rPr>
              <a:t>Super Hereo Posters</a:t>
            </a:r>
            <a:endParaRPr>
              <a:latin typeface="Fredericka the Great"/>
              <a:ea typeface="Fredericka the Great"/>
              <a:cs typeface="Fredericka the Great"/>
              <a:sym typeface="Fredericka the Great"/>
            </a:endParaRPr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634500"/>
          </a:xfrm>
          <a:prstGeom prst="rect">
            <a:avLst/>
          </a:prstGeom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5626" y="1463500"/>
            <a:ext cx="2107189" cy="3085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24229" y="1463504"/>
            <a:ext cx="2421675" cy="3216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FFD966"/>
          </a:solidFill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>
                <a:latin typeface="Fredericka the Great"/>
                <a:ea typeface="Fredericka the Great"/>
                <a:cs typeface="Fredericka the Great"/>
                <a:sym typeface="Fredericka the Great"/>
              </a:rPr>
              <a:t>Villian Wanted Posters</a:t>
            </a:r>
            <a:endParaRPr b="1">
              <a:latin typeface="Fredericka the Great"/>
              <a:ea typeface="Fredericka the Great"/>
              <a:cs typeface="Fredericka the Great"/>
              <a:sym typeface="Fredericka the Great"/>
            </a:endParaRPr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624900"/>
          </a:xfrm>
          <a:prstGeom prst="rect">
            <a:avLst/>
          </a:prstGeom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83" name="Google Shape;8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04099" y="1304875"/>
            <a:ext cx="2193046" cy="3193975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84" name="Google Shape;84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05674" y="1335474"/>
            <a:ext cx="3153050" cy="315305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15162" y="46450"/>
            <a:ext cx="4018675" cy="5197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57350" y="2046663"/>
            <a:ext cx="1206150" cy="15022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8"/>
          <p:cNvSpPr txBox="1"/>
          <p:nvPr/>
        </p:nvSpPr>
        <p:spPr>
          <a:xfrm>
            <a:off x="250425" y="1059525"/>
            <a:ext cx="1136700" cy="11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8"/>
          <p:cNvSpPr txBox="1"/>
          <p:nvPr/>
        </p:nvSpPr>
        <p:spPr>
          <a:xfrm>
            <a:off x="2947450" y="1437775"/>
            <a:ext cx="3554100" cy="5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Fredericka the Great"/>
                <a:ea typeface="Fredericka the Great"/>
                <a:cs typeface="Fredericka the Great"/>
                <a:sym typeface="Fredericka the Great"/>
              </a:rPr>
              <a:t>Wanted for crimes against the Republic of Rome and crucified 1000s!</a:t>
            </a:r>
            <a:endParaRPr>
              <a:latin typeface="Fredericka the Great"/>
              <a:ea typeface="Fredericka the Great"/>
              <a:cs typeface="Fredericka the Great"/>
              <a:sym typeface="Fredericka the Great"/>
            </a:endParaRPr>
          </a:p>
        </p:txBody>
      </p:sp>
      <p:sp>
        <p:nvSpPr>
          <p:cNvPr id="93" name="Google Shape;93;p18"/>
          <p:cNvSpPr txBox="1"/>
          <p:nvPr/>
        </p:nvSpPr>
        <p:spPr>
          <a:xfrm>
            <a:off x="5339675" y="2356338"/>
            <a:ext cx="1206300" cy="68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>
                <a:latin typeface="Fredericka the Great"/>
                <a:ea typeface="Fredericka the Great"/>
                <a:cs typeface="Fredericka the Great"/>
                <a:sym typeface="Fredericka the Great"/>
              </a:rPr>
              <a:t>Kidnapped by pirates!</a:t>
            </a:r>
            <a:endParaRPr b="1">
              <a:latin typeface="Fredericka the Great"/>
              <a:ea typeface="Fredericka the Great"/>
              <a:cs typeface="Fredericka the Great"/>
              <a:sym typeface="Fredericka the Great"/>
            </a:endParaRPr>
          </a:p>
        </p:txBody>
      </p:sp>
      <p:sp>
        <p:nvSpPr>
          <p:cNvPr id="94" name="Google Shape;94;p18"/>
          <p:cNvSpPr txBox="1"/>
          <p:nvPr/>
        </p:nvSpPr>
        <p:spPr>
          <a:xfrm>
            <a:off x="2908875" y="2225025"/>
            <a:ext cx="1072200" cy="11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>
                <a:latin typeface="Fredericka the Great"/>
                <a:ea typeface="Fredericka the Great"/>
                <a:cs typeface="Fredericka the Great"/>
                <a:sym typeface="Fredericka the Great"/>
              </a:rPr>
              <a:t>Had a son with Cleopatra!</a:t>
            </a:r>
            <a:endParaRPr b="1">
              <a:latin typeface="Fredericka the Great"/>
              <a:ea typeface="Fredericka the Great"/>
              <a:cs typeface="Fredericka the Great"/>
              <a:sym typeface="Fredericka the Great"/>
            </a:endParaRPr>
          </a:p>
        </p:txBody>
      </p:sp>
      <p:sp>
        <p:nvSpPr>
          <p:cNvPr id="95" name="Google Shape;95;p18"/>
          <p:cNvSpPr txBox="1"/>
          <p:nvPr/>
        </p:nvSpPr>
        <p:spPr>
          <a:xfrm>
            <a:off x="3256475" y="1165475"/>
            <a:ext cx="3101400" cy="4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500" b="1">
                <a:latin typeface="Fredericka the Great"/>
                <a:ea typeface="Fredericka the Great"/>
                <a:cs typeface="Fredericka the Great"/>
                <a:sym typeface="Fredericka the Great"/>
              </a:rPr>
              <a:t>Julius Caesar - Roman Leader</a:t>
            </a:r>
            <a:endParaRPr sz="1500" b="1">
              <a:latin typeface="Fredericka the Great"/>
              <a:ea typeface="Fredericka the Great"/>
              <a:cs typeface="Fredericka the Great"/>
              <a:sym typeface="Fredericka the Great"/>
            </a:endParaRPr>
          </a:p>
        </p:txBody>
      </p:sp>
      <p:sp>
        <p:nvSpPr>
          <p:cNvPr id="96" name="Google Shape;96;p18"/>
          <p:cNvSpPr txBox="1"/>
          <p:nvPr/>
        </p:nvSpPr>
        <p:spPr>
          <a:xfrm>
            <a:off x="3231475" y="4125250"/>
            <a:ext cx="2966700" cy="59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 </a:t>
            </a:r>
            <a:r>
              <a:rPr lang="es">
                <a:latin typeface="Fredericka the Great"/>
                <a:ea typeface="Fredericka the Great"/>
                <a:cs typeface="Fredericka the Great"/>
                <a:sym typeface="Fredericka the Great"/>
              </a:rPr>
              <a:t>Famous quote: “</a:t>
            </a:r>
            <a:r>
              <a:rPr lang="es" i="1">
                <a:latin typeface="Fredericka the Great"/>
                <a:ea typeface="Fredericka the Great"/>
                <a:cs typeface="Fredericka the Great"/>
                <a:sym typeface="Fredericka the Great"/>
              </a:rPr>
              <a:t>I came, I saw, I conquered</a:t>
            </a:r>
            <a:r>
              <a:rPr lang="es">
                <a:latin typeface="Fredericka the Great"/>
                <a:ea typeface="Fredericka the Great"/>
                <a:cs typeface="Fredericka the Great"/>
                <a:sym typeface="Fredericka the Great"/>
              </a:rPr>
              <a:t>.”</a:t>
            </a:r>
            <a:endParaRPr>
              <a:latin typeface="Fredericka the Great"/>
              <a:ea typeface="Fredericka the Great"/>
              <a:cs typeface="Fredericka the Great"/>
              <a:sym typeface="Fredericka the Great"/>
            </a:endParaRPr>
          </a:p>
        </p:txBody>
      </p:sp>
      <p:sp>
        <p:nvSpPr>
          <p:cNvPr id="97" name="Google Shape;97;p18"/>
          <p:cNvSpPr txBox="1"/>
          <p:nvPr/>
        </p:nvSpPr>
        <p:spPr>
          <a:xfrm>
            <a:off x="3268575" y="3639650"/>
            <a:ext cx="2783700" cy="39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>
                <a:latin typeface="Fredericka the Great"/>
                <a:ea typeface="Fredericka the Great"/>
                <a:cs typeface="Fredericka the Great"/>
                <a:sym typeface="Fredericka the Great"/>
              </a:rPr>
              <a:t>100,000 denarius REWARD</a:t>
            </a:r>
            <a:endParaRPr b="1">
              <a:latin typeface="Fredericka the Great"/>
              <a:ea typeface="Fredericka the Great"/>
              <a:cs typeface="Fredericka the Great"/>
              <a:sym typeface="Fredericka the Grea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>
                <a:latin typeface="Fredericka the Great"/>
                <a:ea typeface="Fredericka the Great"/>
                <a:cs typeface="Fredericka the Great"/>
                <a:sym typeface="Fredericka the Great"/>
              </a:rPr>
              <a:t>60BC</a:t>
            </a:r>
            <a:endParaRPr b="1">
              <a:latin typeface="Fredericka the Great"/>
              <a:ea typeface="Fredericka the Great"/>
              <a:cs typeface="Fredericka the Great"/>
              <a:sym typeface="Fredericka the Great"/>
            </a:endParaRPr>
          </a:p>
        </p:txBody>
      </p:sp>
      <p:sp>
        <p:nvSpPr>
          <p:cNvPr id="98" name="Google Shape;98;p18"/>
          <p:cNvSpPr txBox="1"/>
          <p:nvPr/>
        </p:nvSpPr>
        <p:spPr>
          <a:xfrm>
            <a:off x="298600" y="452700"/>
            <a:ext cx="1791600" cy="10884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Google an image or draw one of your own!</a:t>
            </a:r>
            <a:endParaRPr/>
          </a:p>
        </p:txBody>
      </p:sp>
      <p:sp>
        <p:nvSpPr>
          <p:cNvPr id="99" name="Google Shape;99;p18"/>
          <p:cNvSpPr txBox="1"/>
          <p:nvPr/>
        </p:nvSpPr>
        <p:spPr>
          <a:xfrm>
            <a:off x="7146950" y="4045450"/>
            <a:ext cx="1704900" cy="8574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Add a famous quote or invent one.</a:t>
            </a:r>
            <a:endParaRPr/>
          </a:p>
        </p:txBody>
      </p:sp>
      <p:sp>
        <p:nvSpPr>
          <p:cNvPr id="100" name="Google Shape;100;p18"/>
          <p:cNvSpPr txBox="1"/>
          <p:nvPr/>
        </p:nvSpPr>
        <p:spPr>
          <a:xfrm>
            <a:off x="7469300" y="1666350"/>
            <a:ext cx="1579800" cy="10884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Write something about  what the person has done in their life.</a:t>
            </a:r>
            <a:endParaRPr/>
          </a:p>
        </p:txBody>
      </p:sp>
      <p:sp>
        <p:nvSpPr>
          <p:cNvPr id="101" name="Google Shape;101;p18"/>
          <p:cNvSpPr txBox="1"/>
          <p:nvPr/>
        </p:nvSpPr>
        <p:spPr>
          <a:xfrm>
            <a:off x="452700" y="2985925"/>
            <a:ext cx="1396800" cy="10485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Write the date the poster would have been found.</a:t>
            </a:r>
            <a:endParaRPr/>
          </a:p>
        </p:txBody>
      </p:sp>
      <p:cxnSp>
        <p:nvCxnSpPr>
          <p:cNvPr id="102" name="Google Shape;102;p18"/>
          <p:cNvCxnSpPr/>
          <p:nvPr/>
        </p:nvCxnSpPr>
        <p:spPr>
          <a:xfrm>
            <a:off x="1917625" y="3380850"/>
            <a:ext cx="809100" cy="37560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3" name="Google Shape;103;p18"/>
          <p:cNvCxnSpPr>
            <a:endCxn id="96" idx="3"/>
          </p:cNvCxnSpPr>
          <p:nvPr/>
        </p:nvCxnSpPr>
        <p:spPr>
          <a:xfrm rot="10800000">
            <a:off x="6198175" y="4423900"/>
            <a:ext cx="794700" cy="1650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4" name="Google Shape;104;p18"/>
          <p:cNvCxnSpPr/>
          <p:nvPr/>
        </p:nvCxnSpPr>
        <p:spPr>
          <a:xfrm>
            <a:off x="1689025" y="1704450"/>
            <a:ext cx="809100" cy="37560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5" name="Google Shape;105;p18"/>
          <p:cNvCxnSpPr/>
          <p:nvPr/>
        </p:nvCxnSpPr>
        <p:spPr>
          <a:xfrm rot="10800000">
            <a:off x="6848225" y="1830200"/>
            <a:ext cx="501000" cy="21180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6" name="Google Shape;106;p18"/>
          <p:cNvCxnSpPr/>
          <p:nvPr/>
        </p:nvCxnSpPr>
        <p:spPr>
          <a:xfrm flipH="1">
            <a:off x="6802025" y="2575400"/>
            <a:ext cx="547200" cy="16020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F9CB9C"/>
          </a:solidFill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>
                <a:latin typeface="Fredericka the Great"/>
                <a:ea typeface="Fredericka the Great"/>
                <a:cs typeface="Fredericka the Great"/>
                <a:sym typeface="Fredericka the Great"/>
              </a:rPr>
              <a:t>Will it be a Villian or a Hero?</a:t>
            </a:r>
            <a:endParaRPr b="1">
              <a:latin typeface="Fredericka the Great"/>
              <a:ea typeface="Fredericka the Great"/>
              <a:cs typeface="Fredericka the Great"/>
              <a:sym typeface="Fredericka the Great"/>
            </a:endParaRPr>
          </a:p>
        </p:txBody>
      </p:sp>
      <p:sp>
        <p:nvSpPr>
          <p:cNvPr id="112" name="Google Shape;112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769500"/>
          </a:xfrm>
          <a:prstGeom prst="rect">
            <a:avLst/>
          </a:prstGeom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" b="1" u="sng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Emperors - Soldiers/Generals - Gods/Goddesses - Gladiators - Mythical Characters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700" b="1" dirty="0">
              <a:solidFill>
                <a:schemeClr val="dk1"/>
              </a:solidFill>
            </a:endParaRPr>
          </a:p>
          <a:p>
            <a:pPr marL="0" indent="457200">
              <a:spcBef>
                <a:spcPts val="400"/>
              </a:spcBef>
              <a:buNone/>
            </a:pPr>
            <a:r>
              <a:rPr lang="es" sz="17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Marcus Antonius</a:t>
            </a:r>
            <a:r>
              <a:rPr lang="es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	Hercules</a:t>
            </a:r>
            <a:r>
              <a:rPr lang="es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Julius Caesar</a:t>
            </a:r>
            <a:r>
              <a:rPr lang="es" b="1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b="1" dirty="0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Juno</a:t>
            </a:r>
          </a:p>
          <a:p>
            <a:pPr marL="0" indent="457200">
              <a:spcBef>
                <a:spcPts val="400"/>
              </a:spcBef>
              <a:buNone/>
            </a:pPr>
            <a:endParaRPr lang="en-US" b="1" dirty="0">
              <a:solidFill>
                <a:srgbClr val="FF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457200">
              <a:spcBef>
                <a:spcPts val="400"/>
              </a:spcBef>
              <a:buNone/>
            </a:pPr>
            <a:r>
              <a:rPr lang="es" b="1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s" b="1" dirty="0">
                <a:solidFill>
                  <a:srgbClr val="A64D7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Pluto</a:t>
            </a:r>
            <a:r>
              <a:rPr lang="es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Nero	    </a:t>
            </a:r>
            <a:r>
              <a:rPr lang="es" b="1" dirty="0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Ben Hur   	</a:t>
            </a:r>
            <a:r>
              <a:rPr lang="es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Commodus </a:t>
            </a:r>
            <a:r>
              <a:rPr lang="es" b="1" dirty="0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</a:p>
          <a:p>
            <a:pPr marL="0" lvl="0" indent="457200">
              <a:spcBef>
                <a:spcPts val="400"/>
              </a:spcBef>
              <a:buNone/>
            </a:pPr>
            <a:r>
              <a:rPr lang="es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 	</a:t>
            </a:r>
          </a:p>
          <a:p>
            <a:pPr marL="0" lvl="0" indent="457200">
              <a:spcBef>
                <a:spcPts val="400"/>
              </a:spcBef>
              <a:buNone/>
            </a:pPr>
            <a:r>
              <a:rPr lang="es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Venus	</a:t>
            </a:r>
            <a:r>
              <a:rPr lang="e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Aeneas</a:t>
            </a:r>
            <a:r>
              <a:rPr lang="es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Romulus		</a:t>
            </a:r>
            <a:r>
              <a:rPr lang="es" b="1" dirty="0">
                <a:solidFill>
                  <a:srgbClr val="5B0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Spartucus </a:t>
            </a:r>
            <a:r>
              <a:rPr lang="es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        </a:t>
            </a:r>
            <a:r>
              <a:rPr lang="es" b="1" dirty="0">
                <a:solidFill>
                  <a:srgbClr val="4A86E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 b="1" dirty="0">
              <a:solidFill>
                <a:srgbClr val="4A86E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04800"/>
          </a:xfrm>
          <a:prstGeom prst="rect">
            <a:avLst/>
          </a:prstGeom>
          <a:solidFill>
            <a:srgbClr val="FFD966"/>
          </a:solidFill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200">
                <a:latin typeface="Fredericka the Great"/>
                <a:ea typeface="Fredericka the Great"/>
                <a:cs typeface="Fredericka the Great"/>
                <a:sym typeface="Fredericka the Great"/>
              </a:rPr>
              <a:t>Who will you choose to be in your  Wanted Villian /Hero Poster?</a:t>
            </a:r>
            <a:endParaRPr sz="2200">
              <a:latin typeface="Fredericka the Great"/>
              <a:ea typeface="Fredericka the Great"/>
              <a:cs typeface="Fredericka the Great"/>
              <a:sym typeface="Fredericka the Great"/>
            </a:endParaRPr>
          </a:p>
        </p:txBody>
      </p:sp>
      <p:pic>
        <p:nvPicPr>
          <p:cNvPr id="119" name="Google Shape;11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83625" y="1320250"/>
            <a:ext cx="3171901" cy="3108627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494BDA9-CB03-F434-FA94-A42B7ACF92B8}"/>
              </a:ext>
            </a:extLst>
          </p:cNvPr>
          <p:cNvSpPr txBox="1"/>
          <p:nvPr/>
        </p:nvSpPr>
        <p:spPr>
          <a:xfrm>
            <a:off x="2476831" y="4620871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www.deborahbradburybooks.com</a:t>
            </a:r>
            <a:endParaRPr lang="es-ES" sz="1400" b="1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322</Words>
  <Application>Microsoft Macintosh PowerPoint</Application>
  <PresentationFormat>On-screen Show (16:9)</PresentationFormat>
  <Paragraphs>39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Fredericka the Great</vt:lpstr>
      <vt:lpstr>Times New Roman</vt:lpstr>
      <vt:lpstr>Simple Light</vt:lpstr>
      <vt:lpstr>Wanted/Hero Poster </vt:lpstr>
      <vt:lpstr>Your poster must include all of the following:</vt:lpstr>
      <vt:lpstr>Remember the Old Western Cowboy Movies?</vt:lpstr>
      <vt:lpstr>Super Hereo Posters</vt:lpstr>
      <vt:lpstr>Villian Wanted Posters</vt:lpstr>
      <vt:lpstr>PowerPoint Presentation</vt:lpstr>
      <vt:lpstr>Will it be a Villian or a Hero?</vt:lpstr>
      <vt:lpstr>Who will you choose to be in your  Wanted Villian /Hero Poster?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Wanted/Hero Poster </dc:title>
  <cp:lastModifiedBy>Deborah Carr</cp:lastModifiedBy>
  <cp:revision>2</cp:revision>
  <dcterms:modified xsi:type="dcterms:W3CDTF">2025-11-01T15:44:43Z</dcterms:modified>
</cp:coreProperties>
</file>